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436578" val="960" rev64="64" revOS="3"/>
      <pr:smFileRevision xmlns:pr="smNativeData" dt="1555436578" val="0"/>
      <pr:guideOptions xmlns:pr="smNativeData" dt="1555436578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2090239676" cy="-2090239676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BE7F5E-10E0-EB89-AE06-E6DC314858B3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tDIj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5C3V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f7+8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GcEE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C07BFC-B28D-958D-C378-44D835363511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RfV3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CIO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9v/P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eWLl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D1F9CB9-F7A0-4A6A-EEA7-013FD2E91854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30499B-D5D8-65BF-9688-23EA07C66076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IhS2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0F1D4DA-94AD-A422-E349-62779A071537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BE281E-508A-EBDE-C406-A68B664832F3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IhS2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IhS2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9CBE384-CAF4-9E15-BA73-3C40AD3D4C69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Oa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2811192-DCCF-D4E7-8139-2AB25F77777F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0E51CE-80F5-5BA7-BBB6-76F21FF84D23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vkNz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PV6s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zZ3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X7fb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8A35344-0A85-F6A5-CB1B-FCF01D553DA9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CXmh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r+X9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H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IFbA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ue4l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04C62A-64E0-5130-AEBC-926588F258C7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IhS2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hc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BMu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IhS2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439F2585-CBAE-CAD3-E027-3D866B691668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IhS2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pic>
        <p:nvPicPr>
          <p:cNvPr id="4" name="Picture1"/>
          <p:cNvPicPr>
            <a:extLst>
              <a:ext uri="smNativeData">
                <pr:smNativeData xmlns:pr="smNativeData" val="SMDATA_15_IhS2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1woAAO4CAAD5LAAAzyY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476250"/>
            <a:ext cx="5548630" cy="58324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Wells</dc:creator>
  <cp:keywords/>
  <dc:description/>
  <cp:lastModifiedBy>apc</cp:lastModifiedBy>
  <cp:revision>0</cp:revision>
  <dcterms:created xsi:type="dcterms:W3CDTF">2019-04-16T16:42:37Z</dcterms:created>
  <dcterms:modified xsi:type="dcterms:W3CDTF">2019-04-16T16:42:58Z</dcterms:modified>
</cp:coreProperties>
</file>